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5BF96-CDE3-4464-8270-70D87BE56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405320-3F97-4492-8A7C-CBDBBC4DB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5B23BC-B048-4B4A-BA54-717631C7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5A8FA7-AD08-44FC-91D0-917E4A62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40648-B13B-420F-B9AB-37A2631E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4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233FA-A664-4752-9FBC-DB60A67F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83C087-B1E8-4A78-983E-5EAA5A11F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B65E9-A464-484E-BC4E-D30825E4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4573C-2AF8-4215-AF6E-B5D24BCB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FC4046-B3D4-4BFD-9534-C84360F5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FB2DC7-91A5-4512-B045-37B5C746B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D4A3DA-BCAA-4612-9121-1D1C8F47F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CCF1A5-ECFA-4325-9947-74D3563D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C466E-4159-4F25-A4BD-5DF8C10D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3E1B80-CBD8-44D4-A66A-050952A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6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5E897-B3D7-4404-A188-5588BED7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0A6CB-438A-43D9-A211-3C7583B3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5359F-05EC-4B1A-8B52-FEC023F7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70C4D-E36C-43E4-BB52-1A7AF641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2B2E9-63DE-426A-BFD7-562F98D1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3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79FB4-DB88-4066-9709-B7F64250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611261-0982-4B33-A30F-13ABEC5F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615AE-146B-402D-9EEB-FB93DEA0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3A5CB-47AB-4013-A876-5073A2AA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625C14-4B8E-4F81-AA87-F859E0D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4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A43A4-66FA-437D-8014-F1577CBE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7C0A3-F717-4116-A1D1-8E56074F3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B2275F-2619-4BF0-98D0-D725C8745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4D65B-2BD7-4B88-B177-21047941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3989B-83AE-4B71-9B64-715AD001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F591C3-D9BB-4FC9-BE7C-00C093EB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35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F85EB-AD97-4160-9C2B-B8E8E346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263A2-716F-4596-A1AE-059BAA22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132940-EE5B-4FC0-B2AF-AD137C058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2DC328-26DC-4CE7-9A59-C029C54D2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17C06F-004C-4E47-B6F4-F150C7339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A0E312-6621-4FE0-BBE8-E297E1DA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E07992-67A7-41E1-832C-03454AC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ACFE09-9F09-4340-AEF0-9B858D5C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39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E8186-7F51-40A4-8827-D1FCF237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BDA7D6-3210-4F14-9D6A-C5917AED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477C6C-FCB2-4D75-BFEC-E86E370A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37EA15-5EE6-4FA0-9224-69608634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1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FDF216-9368-4744-A943-E3F721D1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977F89-586C-4A2C-9D63-6A461DA2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72DEE-9B49-474D-B577-1483AEC9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7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5AA7D-CCE9-42C5-9317-68108AAA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7AD9D-2671-4C80-8298-3D58CB8B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F30E16-E7BB-4E37-8FB7-48A563447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A21375-B950-463C-BFD6-5C7560E7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33C810-E3F7-4E85-821F-F2B2C291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821DB-D3C4-4C9F-9984-F1CAD69B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4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EE0F0-0725-46D9-B704-50AE4017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B8615-ED6D-4E5D-BFF0-3C0092501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C5872B-36E0-495E-A069-8BFF37DE9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401A16-B403-454D-8897-769C913A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3B4928-83E8-4794-BE5B-64D62567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6FAD19-F826-4A63-8D96-D003D2AC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68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26E5CC-AEA1-4511-A369-3C683DF8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248ED-AC42-4E03-A16E-1CB315FC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4655F-DFD6-492E-8517-F68B3AA77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D7EF-FE03-4902-A80A-A7E3BF7194F9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ED0500-7368-4011-8473-744A8E322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A36F1-485A-4A0C-9EED-7083B83DF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C8D02-12A9-4F44-9CCD-3F66B58D2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1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A145FB-F323-45ED-B910-E07ADD06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1283784"/>
            <a:ext cx="8413209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2977E9-205D-4623-8E9C-1C83A662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586493"/>
            <a:ext cx="9015241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3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80B8EC-D70C-44F7-B012-1996006A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529743"/>
            <a:ext cx="8740897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236285-019F-4C1B-AF4D-ABC448C0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74" y="1866764"/>
            <a:ext cx="8207451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13C217-7B6D-4C3D-BBBA-0AD170B2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8" y="765579"/>
            <a:ext cx="9030483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3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56A97-DBA1-41D3-B21E-EADF4F94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20" y="1379042"/>
            <a:ext cx="8763759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7E008-0875-4826-861B-CCD92491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662700"/>
            <a:ext cx="8367485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7F8E5C-331A-482A-A3DF-F772D5EE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1535266"/>
            <a:ext cx="8710415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3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3AEC95-05E2-45E9-9349-C07C572B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14" y="708424"/>
            <a:ext cx="9358171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63B2DA-E30D-45B5-A64E-D4B2838E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1245681"/>
            <a:ext cx="8497036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7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F93763-DB27-47DC-925F-B0501700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1026789"/>
            <a:ext cx="8939035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A9F822-1F5A-421F-BDB3-B36FD3DF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655079"/>
            <a:ext cx="9205758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6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4E7B4F-812B-4B04-B40A-F9A0B149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21" y="239055"/>
            <a:ext cx="4882638" cy="29051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D8C43A-AAB6-4C71-8983-E6F496E7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509400"/>
            <a:ext cx="5426764" cy="10039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A6D22-81A8-4A4B-A4A2-C2479E41A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79430"/>
            <a:ext cx="5426764" cy="35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7159E8-5A87-4898-9EBE-C664BAC8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491235"/>
            <a:ext cx="9045724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3E4756-89CE-47CC-BDCA-0BB0FE02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05" y="2972594"/>
            <a:ext cx="5291666" cy="30427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F051AB-C0A4-426F-9ABB-954CDB23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03" y="3429000"/>
            <a:ext cx="5291667" cy="2129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BD506B-085E-4745-8397-FF401D149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35" y="914921"/>
            <a:ext cx="8001693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45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17AE41-CB64-42DC-AB2B-C2283A74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1314266"/>
            <a:ext cx="857324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38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D1C584-C060-4B44-B417-FDED96B7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2609779"/>
            <a:ext cx="8276037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0359A3-2370-4B15-A7A7-48691597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6359" cy="33530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97BF20-F32B-4BFD-AEAD-D8EAF1AF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3091"/>
            <a:ext cx="5273497" cy="4511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19FDFA-1C1E-4F7B-AFF5-FE0B12F9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17" y="3600357"/>
            <a:ext cx="5372566" cy="4640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F44784-1B32-4F5A-8EF3-364564FF8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52" y="125336"/>
            <a:ext cx="5494496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1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8DB0A4-DBBB-4928-8793-1A0D2CCC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25" y="833437"/>
            <a:ext cx="5456393" cy="32845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427216-882C-4F8A-8157-A0E09971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25" y="4117942"/>
            <a:ext cx="544877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5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C4D3B5-DAD0-40A1-8526-958EB696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708424"/>
            <a:ext cx="8786621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1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DA4C24-2348-42F5-8A7E-97D1097C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87015"/>
            <a:ext cx="5294716" cy="12839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8B4EF8F-EB2F-41DC-904A-920660D3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41310"/>
            <a:ext cx="5294715" cy="33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7A1D76-3E29-445D-82C8-AC49E196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43063"/>
            <a:ext cx="5291666" cy="35718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9D190B-CD5E-4821-8086-B752DA58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702594"/>
            <a:ext cx="5291667" cy="34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7A0C4C-B014-42AB-9D82-01D4A98C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23" y="807493"/>
            <a:ext cx="8687553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CC4CED-9237-495A-9910-90D25D47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925613"/>
            <a:ext cx="8512278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6A7C7F-F7A3-4848-9582-8D826970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11" y="1420956"/>
            <a:ext cx="9213378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9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5E32F-388A-48E1-822F-E05FB1985E54}"/>
              </a:ext>
            </a:extLst>
          </p:cNvPr>
          <p:cNvSpPr/>
          <p:nvPr/>
        </p:nvSpPr>
        <p:spPr>
          <a:xfrm>
            <a:off x="580829" y="1607831"/>
            <a:ext cx="111965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CSMA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的发送前监听的措施减少了冲突的机会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但由于传播时延的原因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冲突不可能完全避免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而且冲突引起的信道的浪费是相当大的。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CSMA/ CD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对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CSMA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的改进主要是增加了冲突检测的机制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检测到冲突时停止数据的发送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这样就可以减少无意义的数据发送时间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因而降低了冲突时信道带宽的浪费。</a:t>
            </a:r>
          </a:p>
          <a:p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对于帧长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1 500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字节的数据帧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发送它需要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12 000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位时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对于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10Mb/ s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的比特率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则发送完一帧需要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1 200</a:t>
            </a:r>
            <a:r>
              <a:rPr lang="en-US" altLang="zh-CN" dirty="0">
                <a:latin typeface="AdobeSongStd-Light"/>
                <a:ea typeface="黑体" panose="02010609060101010101" pitchFamily="49" charset="-122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。如果一旦检测到冲突立即停止发送而不要将一帧全部发完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就可以节省无意义发送时间。节省的时间为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1 200</a:t>
            </a:r>
            <a:r>
              <a:rPr lang="en-US" altLang="zh-CN" dirty="0">
                <a:latin typeface="AdobeSongStd-Light"/>
                <a:ea typeface="黑体" panose="02010609060101010101" pitchFamily="49" charset="-122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s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减去冲突处理的时间。冲突时信道占用的时间最大为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dirty="0">
                <a:latin typeface="AdobeSongStd-Light"/>
                <a:ea typeface="黑体" panose="02010609060101010101" pitchFamily="49" charset="-122"/>
              </a:rPr>
              <a:t>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+ 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j</a:t>
            </a:r>
            <a:r>
              <a:rPr lang="en-US" altLang="zh-CN" sz="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(2</a:t>
            </a:r>
            <a:r>
              <a:rPr lang="en-US" altLang="zh-CN" dirty="0">
                <a:latin typeface="AdobeSongStd-Light"/>
                <a:ea typeface="黑体" panose="02010609060101010101" pitchFamily="49" charset="-122"/>
              </a:rPr>
              <a:t>τ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和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j</a:t>
            </a:r>
            <a:r>
              <a:rPr lang="en-US" altLang="zh-CN" sz="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分别为以太网的时槽和冲突后阻塞信号的发送时间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对应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800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位时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对于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10Mb/ s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比特率的以太网为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80</a:t>
            </a:r>
            <a:r>
              <a:rPr lang="en-US" altLang="zh-CN" dirty="0">
                <a:latin typeface="AdobeSongStd-Light"/>
                <a:ea typeface="黑体" panose="02010609060101010101" pitchFamily="49" charset="-122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。这样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冲突检测节约的时间可达</a:t>
            </a:r>
            <a:r>
              <a:rPr lang="el-GR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1 200 - 80 = 1 120</a:t>
            </a:r>
            <a:r>
              <a:rPr lang="el-GR" altLang="zh-CN" dirty="0">
                <a:latin typeface="AdobeSongStd-Light"/>
                <a:ea typeface="黑体" panose="02010609060101010101" pitchFamily="49" charset="-122"/>
              </a:rPr>
              <a:t>μ</a:t>
            </a:r>
            <a:r>
              <a:rPr lang="el-GR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s</a:t>
            </a:r>
            <a:r>
              <a:rPr lang="zh-CN" altLang="el-GR" dirty="0">
                <a:latin typeface="AdobeSongStd-Light"/>
                <a:ea typeface="黑体" panose="02010609060101010101" pitchFamily="49" charset="-122"/>
              </a:rPr>
              <a:t>。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6-8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为什么说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CSMA/ CD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是一种半双工工作方式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?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解答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: CSMA/ CD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方式中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每个时刻总线上只能有一路传输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如果有两路传输就会产生冲突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但总线上的数据传输方可以是两个方向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因此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, CSMA/ CD </a:t>
            </a:r>
            <a:r>
              <a:rPr lang="zh-CN" altLang="en-US" dirty="0">
                <a:latin typeface="AdobeSongStd-Light"/>
                <a:ea typeface="黑体" panose="02010609060101010101" pitchFamily="49" charset="-122"/>
              </a:rPr>
              <a:t>媒体接入控制方式的以太网是一种半双工传输方式。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49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737AC1-755B-4E4B-9578-FBD43C2C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53" y="1146944"/>
            <a:ext cx="9198137" cy="3010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8D5036-7A3C-4E18-AE3C-E3693B09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67" y="4082288"/>
            <a:ext cx="8359864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2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E939C8-BAC8-4577-BD2E-1E4ED165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1" y="1935350"/>
            <a:ext cx="896189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14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361011-3771-483D-BF27-F30BB3BC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9" y="2903174"/>
            <a:ext cx="9259102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2ACE89-81E1-48C4-9008-CD4E0D6F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37" y="620786"/>
            <a:ext cx="8824725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7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E93F8F-1C71-48CB-A6E0-8B1224C5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79" y="609355"/>
            <a:ext cx="879424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7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DFC519-FB03-4DF8-A084-3DB4194A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69" y="556011"/>
            <a:ext cx="9022862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6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B38BB9-E7F0-4973-9642-4080B619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17" y="0"/>
            <a:ext cx="9222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4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B18618-876F-44A0-834F-1D180C8A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41309"/>
            <a:ext cx="5294716" cy="3375380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F6924CE-40B9-4F09-A827-CE93BC39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01599"/>
            <a:ext cx="5294715" cy="34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1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77B1B9-3C38-4089-BA2B-1964740B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69" y="1965833"/>
            <a:ext cx="9243861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24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F53903-3B10-4EBD-AD97-226C2D85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2141108"/>
            <a:ext cx="8413209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59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6CB34C-70BA-4129-8BD8-F7EAA431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245681"/>
            <a:ext cx="9015241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5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36157A-CB37-468B-9485-FBBE3FD6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2118246"/>
            <a:ext cx="9182896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6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64168D-72A6-46AE-8274-3AED5791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1801989"/>
            <a:ext cx="8580864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6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522B84-E7F4-47DB-8E8F-D0FB8D82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1036112"/>
            <a:ext cx="8748518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6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2A269D-15ED-47D0-845B-4E2F10EB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14" y="1653386"/>
            <a:ext cx="9137172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7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83550B-556B-43BD-98D4-6A0020E5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06" y="2727899"/>
            <a:ext cx="8626588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5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9514A3-9877-45FC-9FF2-8D4871CE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27" y="2141108"/>
            <a:ext cx="8611346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41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8388A2-16FB-4239-AD0C-DC2BEF8B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2358297"/>
            <a:ext cx="813124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CB26D3-6732-43DD-93A5-2901BF0A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0" y="857027"/>
            <a:ext cx="8771380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0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6125E4-D9DD-4C6F-82AE-73BBB985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779680"/>
            <a:ext cx="8885690" cy="16994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64DE30-3EE4-4639-A5DA-503D5538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37" y="2401263"/>
            <a:ext cx="8824725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30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4C05B5-0913-4B35-9B18-FE513FEB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89" y="1314266"/>
            <a:ext cx="856562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61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3582C1-3699-4BD8-9DDB-9CCA9068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23" y="704614"/>
            <a:ext cx="8687553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6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A37BD0-B686-44B2-A311-344C550B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0" y="2769813"/>
            <a:ext cx="8542760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9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A86976-84CA-409C-A2C7-51231892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63" y="296908"/>
            <a:ext cx="9396274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11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26352A-9415-4B48-B7B9-4ADDAED3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92" y="2442124"/>
            <a:ext cx="8542760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3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EC287C-9545-455A-B2D7-0D3D568E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314266"/>
            <a:ext cx="8550381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9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9FE19E-E551-43BD-8095-753F443E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4" y="1432387"/>
            <a:ext cx="8451312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32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F8A310-3D3D-4C48-8BEF-086331E1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1798178"/>
            <a:ext cx="8748518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6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36A901-C527-4D88-9FAF-1AFA8144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2265"/>
            <a:ext cx="5291666" cy="54134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06A0292-093D-467D-8F50-890B4C09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49677"/>
            <a:ext cx="5291667" cy="3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1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A70ECB-6B2F-423B-B2C3-DEAE6376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03" y="891320"/>
            <a:ext cx="870279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AC5972-DC39-4EE6-8D31-C9A9DBB1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34" y="914182"/>
            <a:ext cx="6835732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FEA4DE-2B93-4AB5-9274-A6C81961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23" y="662700"/>
            <a:ext cx="8687553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05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286</Words>
  <Application>Microsoft Office PowerPoint</Application>
  <PresentationFormat>宽屏</PresentationFormat>
  <Paragraphs>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AdobeSongStd-Light</vt:lpstr>
      <vt:lpstr>等线</vt:lpstr>
      <vt:lpstr>等线 Light</vt:lpstr>
      <vt:lpstr>黑体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洋</dc:creator>
  <cp:lastModifiedBy>黄 洋</cp:lastModifiedBy>
  <cp:revision>18</cp:revision>
  <dcterms:created xsi:type="dcterms:W3CDTF">2018-07-10T11:20:15Z</dcterms:created>
  <dcterms:modified xsi:type="dcterms:W3CDTF">2018-07-12T05:12:47Z</dcterms:modified>
</cp:coreProperties>
</file>